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78" r:id="rId11"/>
    <p:sldId id="285" r:id="rId12"/>
    <p:sldId id="286" r:id="rId13"/>
    <p:sldId id="279" r:id="rId14"/>
    <p:sldId id="283" r:id="rId15"/>
    <p:sldId id="287" r:id="rId16"/>
    <p:sldId id="280" r:id="rId17"/>
    <p:sldId id="281" r:id="rId18"/>
    <p:sldId id="282" r:id="rId19"/>
    <p:sldId id="264" r:id="rId20"/>
    <p:sldId id="288" r:id="rId21"/>
    <p:sldId id="289" r:id="rId22"/>
    <p:sldId id="290" r:id="rId23"/>
    <p:sldId id="291" r:id="rId24"/>
    <p:sldId id="292" r:id="rId25"/>
    <p:sldId id="293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95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BE" smtClean="0"/>
              <a:t>Click to edit Master text styles</a:t>
            </a:r>
          </a:p>
          <a:p>
            <a:pPr lvl="1" eaLnBrk="1" latinLnBrk="0" hangingPunct="1"/>
            <a:r>
              <a:rPr lang="nl-BE" smtClean="0"/>
              <a:t>Second level</a:t>
            </a:r>
          </a:p>
          <a:p>
            <a:pPr lvl="2" eaLnBrk="1" latinLnBrk="0" hangingPunct="1"/>
            <a:r>
              <a:rPr lang="nl-BE" smtClean="0"/>
              <a:t>Third level</a:t>
            </a:r>
          </a:p>
          <a:p>
            <a:pPr lvl="3" eaLnBrk="1" latinLnBrk="0" hangingPunct="1"/>
            <a:r>
              <a:rPr lang="nl-BE" smtClean="0"/>
              <a:t>Fourth level</a:t>
            </a:r>
          </a:p>
          <a:p>
            <a:pPr lvl="4" eaLnBrk="1" latinLnBrk="0" hangingPunct="1"/>
            <a:r>
              <a:rPr lang="nl-B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BE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BE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nl-B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BE" smtClean="0"/>
              <a:t>Click to edit Master text styles</a:t>
            </a:r>
          </a:p>
          <a:p>
            <a:pPr lvl="1" eaLnBrk="1" latinLnBrk="0" hangingPunct="1"/>
            <a:r>
              <a:rPr kumimoji="0" lang="nl-BE" smtClean="0"/>
              <a:t>Second level</a:t>
            </a:r>
          </a:p>
          <a:p>
            <a:pPr lvl="2" eaLnBrk="1" latinLnBrk="0" hangingPunct="1"/>
            <a:r>
              <a:rPr kumimoji="0" lang="nl-BE" smtClean="0"/>
              <a:t>Third level</a:t>
            </a:r>
          </a:p>
          <a:p>
            <a:pPr lvl="3" eaLnBrk="1" latinLnBrk="0" hangingPunct="1"/>
            <a:r>
              <a:rPr kumimoji="0" lang="nl-BE" smtClean="0"/>
              <a:t>Fourth level</a:t>
            </a:r>
          </a:p>
          <a:p>
            <a:pPr lvl="4" eaLnBrk="1" latinLnBrk="0" hangingPunct="1"/>
            <a:r>
              <a:rPr kumimoji="0" lang="nl-BE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8EA7EF69-02FF-DE42-A076-D794F023C7D4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B8C24E-E825-6944-AA2E-DDA889B6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klimaat</a:t>
            </a:r>
            <a:r>
              <a:rPr lang="en-US" dirty="0" smtClean="0"/>
              <a:t> en </a:t>
            </a:r>
            <a:r>
              <a:rPr lang="en-US" dirty="0" err="1" smtClean="0"/>
              <a:t>koning</a:t>
            </a:r>
            <a:r>
              <a:rPr lang="en-US" dirty="0" smtClean="0"/>
              <a:t> Midas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gebeurt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aarde</a:t>
            </a:r>
            <a:r>
              <a:rPr lang="en-US" dirty="0" smtClean="0"/>
              <a:t> warmer </a:t>
            </a:r>
            <a:r>
              <a:rPr lang="en-US" dirty="0" err="1" smtClean="0"/>
              <a:t>wordt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Het </a:t>
            </a:r>
            <a:r>
              <a:rPr lang="en-US" sz="3200" dirty="0" err="1" smtClean="0"/>
              <a:t>ijs</a:t>
            </a:r>
            <a:r>
              <a:rPr lang="en-US" sz="3200" dirty="0" smtClean="0"/>
              <a:t> op de </a:t>
            </a:r>
            <a:r>
              <a:rPr lang="en-US" sz="3200" dirty="0" err="1" smtClean="0"/>
              <a:t>Noordpool</a:t>
            </a:r>
            <a:r>
              <a:rPr lang="en-US" sz="3200" dirty="0" smtClean="0"/>
              <a:t> en op de </a:t>
            </a:r>
            <a:r>
              <a:rPr lang="en-US" sz="3200" dirty="0" err="1" smtClean="0"/>
              <a:t>zuidpool</a:t>
            </a:r>
            <a:r>
              <a:rPr lang="en-US" sz="3200" dirty="0" smtClean="0"/>
              <a:t> </a:t>
            </a:r>
            <a:r>
              <a:rPr lang="en-US" sz="3200" dirty="0" err="1" smtClean="0"/>
              <a:t>begint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smelten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7732" r="-77732"/>
          <a:stretch>
            <a:fillRect/>
          </a:stretch>
        </p:blipFill>
        <p:spPr>
          <a:xfrm>
            <a:off x="0" y="1981200"/>
            <a:ext cx="6141012" cy="3612360"/>
          </a:xfrm>
        </p:spPr>
      </p:pic>
      <p:pic>
        <p:nvPicPr>
          <p:cNvPr id="5" name="Picture 4" descr="artico-antartico-diferencias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21" y="2794797"/>
            <a:ext cx="4975579" cy="27987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Ijsberen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meer</a:t>
            </a:r>
            <a:r>
              <a:rPr lang="en-US" sz="2800" dirty="0" smtClean="0"/>
              <a:t> </a:t>
            </a:r>
            <a:r>
              <a:rPr lang="en-US" sz="2800" dirty="0" err="1" smtClean="0"/>
              <a:t>goed</a:t>
            </a:r>
            <a:r>
              <a:rPr lang="en-US" sz="2800" dirty="0" smtClean="0"/>
              <a:t> </a:t>
            </a:r>
            <a:r>
              <a:rPr lang="en-US" sz="2800" dirty="0" err="1" smtClean="0"/>
              <a:t>rusten</a:t>
            </a:r>
            <a:r>
              <a:rPr lang="en-US" sz="2800" dirty="0" smtClean="0"/>
              <a:t> op het </a:t>
            </a:r>
            <a:r>
              <a:rPr lang="en-US" sz="2800" dirty="0" err="1" smtClean="0"/>
              <a:t>ijs</a:t>
            </a:r>
            <a:r>
              <a:rPr lang="en-US" sz="2800" dirty="0" smtClean="0"/>
              <a:t>, </a:t>
            </a:r>
            <a:r>
              <a:rPr lang="en-US" sz="2800" dirty="0" err="1" smtClean="0"/>
              <a:t>omdat</a:t>
            </a:r>
            <a:r>
              <a:rPr lang="en-US" sz="2800" dirty="0" smtClean="0"/>
              <a:t> al het </a:t>
            </a:r>
            <a:r>
              <a:rPr lang="en-US" sz="2800" dirty="0" err="1" smtClean="0"/>
              <a:t>ijs</a:t>
            </a:r>
            <a:r>
              <a:rPr lang="en-US" sz="2800" dirty="0" smtClean="0"/>
              <a:t> smelt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 descr="thereisa70c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11" r="-6611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err="1" smtClean="0"/>
              <a:t>eer</a:t>
            </a:r>
            <a:r>
              <a:rPr lang="en-US" dirty="0" smtClean="0"/>
              <a:t> </a:t>
            </a:r>
            <a:r>
              <a:rPr lang="en-US" dirty="0" err="1" smtClean="0"/>
              <a:t>orkanen</a:t>
            </a:r>
            <a:endParaRPr lang="en-US" dirty="0"/>
          </a:p>
        </p:txBody>
      </p:sp>
      <p:pic>
        <p:nvPicPr>
          <p:cNvPr id="4" name="Content Placeholder 3" descr="Unknown-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" r="-1000"/>
          <a:stretch>
            <a:fillRect/>
          </a:stretch>
        </p:blipFill>
        <p:spPr>
          <a:xfrm>
            <a:off x="914400" y="1676399"/>
            <a:ext cx="4038600" cy="2375647"/>
          </a:xfr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18" y="3429000"/>
            <a:ext cx="4922582" cy="2756646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5" y="1426464"/>
            <a:ext cx="2911475" cy="18145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 </a:t>
            </a:r>
            <a:r>
              <a:rPr lang="en-US" dirty="0" err="1" smtClean="0"/>
              <a:t>droog</a:t>
            </a:r>
            <a:r>
              <a:rPr lang="en-US" dirty="0" smtClean="0"/>
              <a:t>: het regent </a:t>
            </a:r>
            <a:r>
              <a:rPr lang="en-US" dirty="0" err="1" smtClean="0"/>
              <a:t>té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endParaRPr lang="en-US" dirty="0"/>
          </a:p>
        </p:txBody>
      </p:sp>
      <p:pic>
        <p:nvPicPr>
          <p:cNvPr id="4" name="Content Placeholder 3" descr="droogtezomers20180808photonews_10730974-0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84" r="-6684"/>
          <a:stretch>
            <a:fillRect/>
          </a:stretch>
        </p:blipFill>
        <p:spPr>
          <a:xfrm>
            <a:off x="609600" y="2080020"/>
            <a:ext cx="4845612" cy="2850360"/>
          </a:xfr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3734631"/>
            <a:ext cx="4178300" cy="27804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Januari</a:t>
            </a:r>
            <a:r>
              <a:rPr lang="en-US" sz="2400" dirty="0" smtClean="0"/>
              <a:t> 2019: </a:t>
            </a:r>
            <a:r>
              <a:rPr lang="en-US" sz="2400" dirty="0" err="1" smtClean="0"/>
              <a:t>hittegolf</a:t>
            </a:r>
            <a:r>
              <a:rPr lang="en-US" sz="2400" dirty="0" smtClean="0"/>
              <a:t> </a:t>
            </a:r>
            <a:r>
              <a:rPr lang="en-US" sz="2400" dirty="0" err="1" smtClean="0"/>
              <a:t>Australi</a:t>
            </a:r>
            <a:r>
              <a:rPr lang="en-US" sz="2400" dirty="0" err="1" smtClean="0"/>
              <a:t>ë</a:t>
            </a:r>
            <a:r>
              <a:rPr lang="en-US" sz="2400" dirty="0" smtClean="0"/>
              <a:t> : </a:t>
            </a:r>
            <a:r>
              <a:rPr lang="en-US" sz="2400" dirty="0" err="1" smtClean="0"/>
              <a:t>vleermuizen</a:t>
            </a:r>
            <a:r>
              <a:rPr lang="en-US" sz="2400" dirty="0" smtClean="0"/>
              <a:t> </a:t>
            </a:r>
            <a:r>
              <a:rPr lang="en-US" sz="2400" dirty="0" err="1" smtClean="0"/>
              <a:t>vallen</a:t>
            </a:r>
            <a:r>
              <a:rPr lang="en-US" sz="2400" dirty="0" smtClean="0"/>
              <a:t> </a:t>
            </a:r>
            <a:r>
              <a:rPr lang="en-US" sz="2400" dirty="0" err="1" smtClean="0"/>
              <a:t>dood</a:t>
            </a:r>
            <a:r>
              <a:rPr lang="en-US" sz="2400" dirty="0" smtClean="0"/>
              <a:t> </a:t>
            </a:r>
            <a:r>
              <a:rPr lang="en-US" sz="2400" dirty="0" err="1" smtClean="0"/>
              <a:t>uit</a:t>
            </a:r>
            <a:r>
              <a:rPr lang="en-US" sz="2400" dirty="0" smtClean="0"/>
              <a:t> de </a:t>
            </a:r>
            <a:r>
              <a:rPr lang="en-US" sz="2400" dirty="0" err="1" smtClean="0"/>
              <a:t>bomen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Content Placeholder 3" descr="Unknown-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9627" r="-9627"/>
          <a:stretch>
            <a:fillRect/>
          </a:stretch>
        </p:blipFill>
        <p:spPr>
          <a:xfrm>
            <a:off x="381000" y="1752600"/>
            <a:ext cx="4586532" cy="2697960"/>
          </a:xfrm>
        </p:spPr>
      </p:pic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0" y="3870325"/>
            <a:ext cx="5335134" cy="2987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het regent </a:t>
            </a:r>
            <a:r>
              <a:rPr lang="en-US" dirty="0" err="1" smtClean="0"/>
              <a:t>téveel</a:t>
            </a:r>
            <a:r>
              <a:rPr lang="en-US" dirty="0" smtClean="0"/>
              <a:t> :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overstromingen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3012" b="-3012"/>
          <a:stretch>
            <a:fillRect/>
          </a:stretch>
        </p:blipFill>
        <p:spPr>
          <a:xfrm>
            <a:off x="914400" y="2133600"/>
            <a:ext cx="6172200" cy="363070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</a:t>
            </a:r>
            <a:r>
              <a:rPr lang="en-US" dirty="0" smtClean="0"/>
              <a:t> warm in de </a:t>
            </a:r>
            <a:r>
              <a:rPr lang="en-US" dirty="0" err="1" smtClean="0"/>
              <a:t>zomer</a:t>
            </a:r>
            <a:r>
              <a:rPr lang="en-US" dirty="0" smtClean="0"/>
              <a:t> : </a:t>
            </a:r>
            <a:r>
              <a:rPr lang="en-US" dirty="0" err="1" smtClean="0"/>
              <a:t>hittegolven</a:t>
            </a:r>
            <a:endParaRPr lang="en-US" dirty="0"/>
          </a:p>
        </p:txBody>
      </p:sp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2521" b="-2521"/>
          <a:stretch>
            <a:fillRect/>
          </a:stretch>
        </p:blipFill>
        <p:spPr>
          <a:xfrm>
            <a:off x="914400" y="3505200"/>
            <a:ext cx="4845612" cy="2850360"/>
          </a:xfr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20" y="1426464"/>
            <a:ext cx="4345780" cy="24336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</a:t>
            </a:r>
            <a:r>
              <a:rPr lang="en-US" dirty="0" smtClean="0"/>
              <a:t> </a:t>
            </a:r>
            <a:r>
              <a:rPr lang="en-US" dirty="0" err="1" smtClean="0"/>
              <a:t>koud</a:t>
            </a:r>
            <a:r>
              <a:rPr lang="en-US" dirty="0" smtClean="0"/>
              <a:t> in de winter</a:t>
            </a:r>
            <a:endParaRPr lang="en-US" dirty="0"/>
          </a:p>
        </p:txBody>
      </p:sp>
      <p:pic>
        <p:nvPicPr>
          <p:cNvPr id="4" name="Content Placeholder 3" descr="chicago_freeze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2303" b="-2303"/>
          <a:stretch>
            <a:fillRect/>
          </a:stretch>
        </p:blipFill>
        <p:spPr>
          <a:xfrm>
            <a:off x="914400" y="3505200"/>
            <a:ext cx="4845612" cy="2850360"/>
          </a:xfrm>
        </p:spPr>
      </p:pic>
      <p:pic>
        <p:nvPicPr>
          <p:cNvPr id="5" name="Picture 4" descr="2.40887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38" y="1600200"/>
            <a:ext cx="5059362" cy="28501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Waardoor</a:t>
            </a:r>
            <a:r>
              <a:rPr lang="en-US" sz="2800" dirty="0" smtClean="0"/>
              <a:t> </a:t>
            </a:r>
            <a:r>
              <a:rPr lang="en-US" sz="2800" dirty="0" err="1" smtClean="0"/>
              <a:t>komt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CO2 in de </a:t>
            </a:r>
            <a:r>
              <a:rPr lang="en-US" sz="2800" dirty="0" err="1" smtClean="0"/>
              <a:t>lucht</a:t>
            </a:r>
            <a:r>
              <a:rPr lang="en-US" sz="2800" dirty="0" smtClean="0"/>
              <a:t> </a:t>
            </a:r>
            <a:r>
              <a:rPr lang="en-US" sz="2800" dirty="0" err="1" smtClean="0"/>
              <a:t>zodat</a:t>
            </a:r>
            <a:r>
              <a:rPr lang="en-US" sz="2800" dirty="0" smtClean="0"/>
              <a:t> de </a:t>
            </a:r>
            <a:r>
              <a:rPr lang="en-US" sz="2800" dirty="0" err="1" smtClean="0"/>
              <a:t>deken</a:t>
            </a:r>
            <a:r>
              <a:rPr lang="en-US" sz="2800" dirty="0" smtClean="0"/>
              <a:t> </a:t>
            </a:r>
            <a:r>
              <a:rPr lang="en-US" sz="2800" dirty="0" err="1" smtClean="0"/>
              <a:t>rond</a:t>
            </a:r>
            <a:r>
              <a:rPr lang="en-US" sz="2800" dirty="0" smtClean="0"/>
              <a:t> de </a:t>
            </a:r>
            <a:r>
              <a:rPr lang="en-US" sz="2800" dirty="0" err="1" smtClean="0"/>
              <a:t>aarde</a:t>
            </a:r>
            <a:r>
              <a:rPr lang="en-US" sz="2800" dirty="0" smtClean="0"/>
              <a:t> </a:t>
            </a:r>
            <a:r>
              <a:rPr lang="en-US" sz="2800" dirty="0" err="1" smtClean="0"/>
              <a:t>dikker</a:t>
            </a:r>
            <a:r>
              <a:rPr lang="en-US" sz="2800" dirty="0" smtClean="0"/>
              <a:t> </a:t>
            </a:r>
            <a:r>
              <a:rPr lang="en-US" sz="2800" dirty="0" err="1" smtClean="0"/>
              <a:t>wordt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verhaal</a:t>
            </a:r>
            <a:r>
              <a:rPr lang="en-US" dirty="0" smtClean="0"/>
              <a:t> van </a:t>
            </a:r>
            <a:r>
              <a:rPr lang="en-US" dirty="0" err="1" smtClean="0"/>
              <a:t>koning</a:t>
            </a:r>
            <a:r>
              <a:rPr lang="en-US" dirty="0" smtClean="0"/>
              <a:t> Midas</a:t>
            </a:r>
            <a:endParaRPr lang="en-US" dirty="0"/>
          </a:p>
        </p:txBody>
      </p:sp>
      <p:pic>
        <p:nvPicPr>
          <p:cNvPr id="4" name="Content Placeholder 3" descr="9b89ac12010779.56256003bafd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383" r="-57383"/>
          <a:stretch>
            <a:fillRect/>
          </a:stretch>
        </p:blipFill>
        <p:spPr>
          <a:xfrm>
            <a:off x="914400" y="1783560"/>
            <a:ext cx="7772400" cy="507444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</a:t>
            </a:r>
            <a:r>
              <a:rPr lang="en-US" dirty="0" err="1" smtClean="0"/>
              <a:t>verbranding</a:t>
            </a:r>
            <a:r>
              <a:rPr lang="en-US" dirty="0" smtClean="0"/>
              <a:t> van </a:t>
            </a:r>
            <a:r>
              <a:rPr lang="en-US" dirty="0" err="1" smtClean="0"/>
              <a:t>fossiele</a:t>
            </a:r>
            <a:r>
              <a:rPr lang="en-US" dirty="0" smtClean="0"/>
              <a:t> </a:t>
            </a:r>
            <a:r>
              <a:rPr lang="en-US" dirty="0" err="1" smtClean="0"/>
              <a:t>brandstoffen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/>
              <a:t>at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fossiele</a:t>
            </a:r>
            <a:r>
              <a:rPr lang="en-US" dirty="0" smtClean="0"/>
              <a:t> </a:t>
            </a:r>
            <a:r>
              <a:rPr lang="en-US" dirty="0" err="1" smtClean="0"/>
              <a:t>brandstoffen</a:t>
            </a:r>
            <a:r>
              <a:rPr lang="en-US" dirty="0" smtClean="0"/>
              <a:t>? </a:t>
            </a:r>
            <a:r>
              <a:rPr lang="en-US" dirty="0" smtClean="0"/>
              <a:t>H</a:t>
            </a:r>
            <a:r>
              <a:rPr lang="en-US" dirty="0" smtClean="0"/>
              <a:t>et </a:t>
            </a:r>
            <a:r>
              <a:rPr lang="en-US" dirty="0" err="1" smtClean="0"/>
              <a:t>doet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fossielen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Unknown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3810000" cy="2133600"/>
          </a:xfrm>
          <a:prstGeom prst="rect">
            <a:avLst/>
          </a:prstGeom>
        </p:spPr>
      </p:pic>
      <p:pic>
        <p:nvPicPr>
          <p:cNvPr id="6" name="Picture 5" descr="Unknown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88" y="2883764"/>
            <a:ext cx="3059112" cy="2221636"/>
          </a:xfrm>
          <a:prstGeom prst="rect">
            <a:avLst/>
          </a:prstGeom>
        </p:spPr>
      </p:pic>
      <p:pic>
        <p:nvPicPr>
          <p:cNvPr id="9" name="Picture 8" descr="Unknown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915580"/>
            <a:ext cx="2349500" cy="17598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Fossiele</a:t>
            </a:r>
            <a:r>
              <a:rPr lang="en-US" sz="2800" dirty="0" smtClean="0"/>
              <a:t> </a:t>
            </a:r>
            <a:r>
              <a:rPr lang="en-US" sz="2800" dirty="0" err="1" smtClean="0"/>
              <a:t>brandstoffen</a:t>
            </a:r>
            <a:r>
              <a:rPr lang="en-US" sz="2800" dirty="0" smtClean="0"/>
              <a:t> </a:t>
            </a:r>
            <a:r>
              <a:rPr lang="en-US" sz="2800" dirty="0" err="1" smtClean="0"/>
              <a:t>waren</a:t>
            </a:r>
            <a:r>
              <a:rPr lang="en-US" sz="2800" dirty="0" smtClean="0"/>
              <a:t> </a:t>
            </a:r>
            <a:r>
              <a:rPr lang="en-US" sz="2800" dirty="0" err="1" smtClean="0"/>
              <a:t>vroeger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diertjes</a:t>
            </a:r>
            <a:r>
              <a:rPr lang="en-US" sz="2800" dirty="0" smtClean="0"/>
              <a:t> en </a:t>
            </a:r>
            <a:r>
              <a:rPr lang="en-US" sz="2800" dirty="0" err="1" smtClean="0"/>
              <a:t>plantjes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dirty="0" err="1" smtClean="0"/>
              <a:t>b</a:t>
            </a:r>
            <a:r>
              <a:rPr lang="en-US" dirty="0" smtClean="0"/>
              <a:t> STEENKOOL was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geleden</a:t>
            </a:r>
            <a:r>
              <a:rPr lang="en-US" dirty="0" smtClean="0"/>
              <a:t> </a:t>
            </a:r>
            <a:r>
              <a:rPr lang="en-US" dirty="0" err="1" smtClean="0"/>
              <a:t>bomen</a:t>
            </a:r>
            <a:r>
              <a:rPr lang="en-US" dirty="0" smtClean="0"/>
              <a:t> en </a:t>
            </a:r>
            <a:r>
              <a:rPr lang="en-US" dirty="0" err="1" smtClean="0"/>
              <a:t>planten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tijd</a:t>
            </a:r>
            <a:r>
              <a:rPr lang="en-US" dirty="0" smtClean="0"/>
              <a:t> van de </a:t>
            </a:r>
            <a:r>
              <a:rPr lang="en-US" dirty="0" err="1" smtClean="0"/>
              <a:t>dino’s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3792511" cy="2514600"/>
          </a:xfrm>
          <a:prstGeom prst="rect">
            <a:avLst/>
          </a:prstGeom>
        </p:spPr>
      </p:pic>
      <p:pic>
        <p:nvPicPr>
          <p:cNvPr id="5" name="Picture 4" descr="fotobehang-argentinosaurus-dinosaurus-eten-boom-3d-render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76600"/>
            <a:ext cx="3744383" cy="28082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AARDOLIE en AARDGAS </a:t>
            </a:r>
            <a:r>
              <a:rPr lang="en-US" sz="2800" dirty="0" err="1" smtClean="0"/>
              <a:t>waren</a:t>
            </a:r>
            <a:r>
              <a:rPr lang="en-US" sz="2800" dirty="0" smtClean="0"/>
              <a:t> </a:t>
            </a:r>
            <a:r>
              <a:rPr lang="en-US" sz="2800" dirty="0" err="1" smtClean="0"/>
              <a:t>lang</a:t>
            </a:r>
            <a:r>
              <a:rPr lang="en-US" sz="2800" dirty="0" smtClean="0"/>
              <a:t> </a:t>
            </a:r>
            <a:r>
              <a:rPr lang="en-US" sz="2800" dirty="0" err="1" smtClean="0"/>
              <a:t>geleden</a:t>
            </a:r>
            <a:r>
              <a:rPr lang="en-US" sz="2800" dirty="0" smtClean="0"/>
              <a:t> </a:t>
            </a:r>
            <a:r>
              <a:rPr lang="en-US" sz="2800" dirty="0" err="1" smtClean="0"/>
              <a:t>piepkleine</a:t>
            </a:r>
            <a:r>
              <a:rPr lang="en-US" sz="2800" dirty="0" smtClean="0"/>
              <a:t> </a:t>
            </a:r>
            <a:r>
              <a:rPr lang="en-US" sz="2800" dirty="0" err="1" smtClean="0"/>
              <a:t>plantjes</a:t>
            </a:r>
            <a:r>
              <a:rPr lang="en-US" sz="2800" dirty="0" smtClean="0"/>
              <a:t> en </a:t>
            </a:r>
            <a:r>
              <a:rPr lang="en-US" sz="2800" dirty="0" err="1" smtClean="0"/>
              <a:t>visjes</a:t>
            </a:r>
            <a:r>
              <a:rPr lang="en-US" sz="2800" dirty="0" smtClean="0"/>
              <a:t> die in zee </a:t>
            </a:r>
            <a:r>
              <a:rPr lang="en-US" sz="2800" dirty="0" err="1" smtClean="0"/>
              <a:t>leefden</a:t>
            </a:r>
            <a:r>
              <a:rPr lang="en-US" sz="2800" dirty="0" smtClean="0"/>
              <a:t> ( plankton). </a:t>
            </a:r>
            <a:endParaRPr lang="en-US" sz="2800" dirty="0"/>
          </a:p>
        </p:txBody>
      </p:sp>
      <p:pic>
        <p:nvPicPr>
          <p:cNvPr id="4" name="Content Placeholder 3" descr="Unknown-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169" r="-10169"/>
          <a:stretch>
            <a:fillRect/>
          </a:stretch>
        </p:blipFill>
        <p:spPr>
          <a:xfrm>
            <a:off x="3352800" y="2286000"/>
            <a:ext cx="5493312" cy="3231360"/>
          </a:xfrm>
        </p:spPr>
      </p:pic>
      <p:pic>
        <p:nvPicPr>
          <p:cNvPr id="5" name="Picture 4" descr="Unknown-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3797300" cy="2133600"/>
          </a:xfrm>
          <a:prstGeom prst="rect">
            <a:avLst/>
          </a:prstGeom>
        </p:spPr>
      </p:pic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743126"/>
            <a:ext cx="3276600" cy="18410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Als</a:t>
            </a:r>
            <a:r>
              <a:rPr lang="en-US" sz="2800" dirty="0" smtClean="0"/>
              <a:t> je </a:t>
            </a:r>
            <a:r>
              <a:rPr lang="en-US" sz="2800" dirty="0" err="1" smtClean="0"/>
              <a:t>fossiele</a:t>
            </a:r>
            <a:r>
              <a:rPr lang="en-US" sz="2800" dirty="0" smtClean="0"/>
              <a:t> </a:t>
            </a:r>
            <a:r>
              <a:rPr lang="en-US" sz="2800" dirty="0" err="1" smtClean="0"/>
              <a:t>brandstoffen</a:t>
            </a:r>
            <a:r>
              <a:rPr lang="en-US" sz="2800" dirty="0" smtClean="0"/>
              <a:t> </a:t>
            </a:r>
            <a:r>
              <a:rPr lang="en-US" sz="2800" dirty="0" err="1" smtClean="0"/>
              <a:t>verbrandt</a:t>
            </a:r>
            <a:r>
              <a:rPr lang="en-US" sz="2800" dirty="0" smtClean="0"/>
              <a:t>, </a:t>
            </a:r>
            <a:r>
              <a:rPr lang="en-US" sz="2800" dirty="0" err="1" smtClean="0"/>
              <a:t>komt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CO2 in de </a:t>
            </a:r>
            <a:r>
              <a:rPr lang="en-US" sz="2800" dirty="0" err="1" smtClean="0"/>
              <a:t>lucht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Daarom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moedertje</a:t>
            </a:r>
            <a:r>
              <a:rPr lang="en-US" dirty="0" smtClean="0"/>
              <a:t> </a:t>
            </a:r>
            <a:r>
              <a:rPr lang="en-US" dirty="0" err="1" smtClean="0"/>
              <a:t>aarde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steenkool</a:t>
            </a:r>
            <a:r>
              <a:rPr lang="en-US" dirty="0" smtClean="0"/>
              <a:t>,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aardolie</a:t>
            </a:r>
            <a:r>
              <a:rPr lang="en-US" dirty="0" smtClean="0"/>
              <a:t> en </a:t>
            </a:r>
            <a:r>
              <a:rPr lang="en-US" dirty="0" err="1" smtClean="0"/>
              <a:t>haar</a:t>
            </a:r>
            <a:r>
              <a:rPr lang="en-US" dirty="0" smtClean="0"/>
              <a:t> gas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verstopt</a:t>
            </a:r>
            <a:r>
              <a:rPr lang="en-US" dirty="0" smtClean="0"/>
              <a:t>! </a:t>
            </a:r>
            <a:r>
              <a:rPr lang="en-US" dirty="0" err="1" smtClean="0"/>
              <a:t>Diep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de </a:t>
            </a:r>
            <a:r>
              <a:rPr lang="en-US" dirty="0" err="1" smtClean="0"/>
              <a:t>grond</a:t>
            </a:r>
            <a:r>
              <a:rPr lang="en-US" dirty="0" smtClean="0"/>
              <a:t>! Of </a:t>
            </a:r>
            <a:r>
              <a:rPr lang="en-US" dirty="0" err="1" smtClean="0"/>
              <a:t>zelfs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de zee! </a:t>
            </a:r>
            <a:endParaRPr lang="en-US" dirty="0"/>
          </a:p>
        </p:txBody>
      </p:sp>
      <p:pic>
        <p:nvPicPr>
          <p:cNvPr id="4" name="Picture 3" descr="miners-vrs4186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3454400"/>
            <a:ext cx="4681538" cy="3121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315200" cy="914400"/>
          </a:xfrm>
        </p:spPr>
        <p:txBody>
          <a:bodyPr/>
          <a:lstStyle/>
          <a:p>
            <a:r>
              <a:rPr lang="en-US" sz="2800" dirty="0" smtClean="0"/>
              <a:t>M</a:t>
            </a:r>
            <a:r>
              <a:rPr lang="en-US" sz="2800" dirty="0" err="1" smtClean="0"/>
              <a:t>aar</a:t>
            </a:r>
            <a:r>
              <a:rPr lang="en-US" sz="2800" dirty="0" smtClean="0"/>
              <a:t> de </a:t>
            </a:r>
            <a:r>
              <a:rPr lang="en-US" sz="2800" dirty="0" err="1" smtClean="0"/>
              <a:t>mensen</a:t>
            </a:r>
            <a:r>
              <a:rPr lang="en-US" sz="2800" dirty="0" smtClean="0"/>
              <a:t> </a:t>
            </a:r>
            <a:r>
              <a:rPr lang="en-US" sz="2800" dirty="0" err="1" smtClean="0"/>
              <a:t>halen</a:t>
            </a:r>
            <a:r>
              <a:rPr lang="en-US" sz="2800" dirty="0" smtClean="0"/>
              <a:t> de </a:t>
            </a:r>
            <a:r>
              <a:rPr lang="en-US" sz="2800" dirty="0" err="1" smtClean="0"/>
              <a:t>steenkool</a:t>
            </a:r>
            <a:r>
              <a:rPr lang="en-US" sz="2800" dirty="0" smtClean="0"/>
              <a:t>, de </a:t>
            </a:r>
            <a:r>
              <a:rPr lang="en-US" sz="2800" dirty="0" err="1" smtClean="0"/>
              <a:t>aardolie</a:t>
            </a:r>
            <a:r>
              <a:rPr lang="en-US" sz="2800" dirty="0" smtClean="0"/>
              <a:t> en het </a:t>
            </a:r>
            <a:r>
              <a:rPr lang="en-US" sz="2800" dirty="0" err="1" smtClean="0"/>
              <a:t>aardgas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de </a:t>
            </a:r>
            <a:r>
              <a:rPr lang="en-US" sz="2800" dirty="0" err="1" smtClean="0"/>
              <a:t>grond</a:t>
            </a:r>
            <a:r>
              <a:rPr lang="en-US" sz="2800" dirty="0" smtClean="0"/>
              <a:t> of </a:t>
            </a:r>
            <a:r>
              <a:rPr lang="en-US" sz="2800" dirty="0" err="1" smtClean="0"/>
              <a:t>uit</a:t>
            </a:r>
            <a:r>
              <a:rPr lang="en-US" sz="2800" dirty="0" smtClean="0"/>
              <a:t> de </a:t>
            </a:r>
            <a:r>
              <a:rPr lang="en-US" sz="2800" dirty="0" err="1" smtClean="0"/>
              <a:t>bodem</a:t>
            </a:r>
            <a:r>
              <a:rPr lang="en-US" sz="2800" dirty="0" smtClean="0"/>
              <a:t> </a:t>
            </a:r>
            <a:r>
              <a:rPr lang="en-US" sz="2800" dirty="0" err="1" smtClean="0"/>
              <a:t>onder</a:t>
            </a:r>
            <a:r>
              <a:rPr lang="en-US" sz="2800" dirty="0" smtClean="0"/>
              <a:t> de zee. </a:t>
            </a:r>
            <a:endParaRPr lang="en-US" sz="2800" dirty="0"/>
          </a:p>
        </p:txBody>
      </p:sp>
      <p:pic>
        <p:nvPicPr>
          <p:cNvPr id="4" name="Content Placeholder 3" descr="images-5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2521" b="-2521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aardolie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benzine</a:t>
            </a:r>
            <a:r>
              <a:rPr lang="en-US" dirty="0" smtClean="0"/>
              <a:t>, </a:t>
            </a:r>
            <a:r>
              <a:rPr lang="en-US" dirty="0" err="1" smtClean="0"/>
              <a:t>kerosine</a:t>
            </a:r>
            <a:r>
              <a:rPr lang="en-US" dirty="0" smtClean="0"/>
              <a:t>, gas </a:t>
            </a:r>
            <a:r>
              <a:rPr lang="en-US" dirty="0" err="1" smtClean="0"/>
              <a:t>enz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Unknown-6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1690" r="-41690"/>
          <a:stretch>
            <a:fillRect/>
          </a:stretch>
        </p:blipFill>
        <p:spPr>
          <a:xfrm>
            <a:off x="3352800" y="1981200"/>
            <a:ext cx="6270552" cy="3688560"/>
          </a:xfrm>
        </p:spPr>
      </p:pic>
      <p:pic>
        <p:nvPicPr>
          <p:cNvPr id="5" name="Picture 4" descr="images-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87236"/>
            <a:ext cx="3774600" cy="48421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2064"/>
            <a:ext cx="7391400" cy="914400"/>
          </a:xfrm>
        </p:spPr>
        <p:txBody>
          <a:bodyPr/>
          <a:lstStyle/>
          <a:p>
            <a:r>
              <a:rPr lang="en-US" sz="2800" dirty="0" smtClean="0"/>
              <a:t>CO2 door </a:t>
            </a:r>
            <a:r>
              <a:rPr lang="en-US" sz="2800" dirty="0" err="1" smtClean="0"/>
              <a:t>verbranding</a:t>
            </a:r>
            <a:r>
              <a:rPr lang="en-US" sz="2800" dirty="0" smtClean="0"/>
              <a:t> van </a:t>
            </a:r>
            <a:r>
              <a:rPr lang="en-US" sz="2800" dirty="0" err="1" smtClean="0"/>
              <a:t>benzine</a:t>
            </a:r>
            <a:r>
              <a:rPr lang="en-US" sz="2800" dirty="0" smtClean="0"/>
              <a:t>, </a:t>
            </a:r>
            <a:r>
              <a:rPr lang="en-US" sz="2800" dirty="0" err="1" smtClean="0"/>
              <a:t>kerosine</a:t>
            </a:r>
            <a:r>
              <a:rPr lang="en-US" sz="2800" dirty="0" smtClean="0"/>
              <a:t>, </a:t>
            </a:r>
            <a:r>
              <a:rPr lang="en-US" sz="2800" dirty="0" err="1" smtClean="0"/>
              <a:t>stookolie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4" name="Content Placeholder 3" descr="chem_sp_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490" r="-17490"/>
          <a:stretch>
            <a:fillRect/>
          </a:stretch>
        </p:blipFill>
        <p:spPr>
          <a:xfrm>
            <a:off x="304800" y="1676400"/>
            <a:ext cx="4327452" cy="2545560"/>
          </a:xfrm>
        </p:spPr>
      </p:pic>
      <p:pic>
        <p:nvPicPr>
          <p:cNvPr id="5" name="Picture 4" descr="luchtvervuilin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388" y="1644695"/>
            <a:ext cx="3783012" cy="2485979"/>
          </a:xfrm>
          <a:prstGeom prst="rect">
            <a:avLst/>
          </a:prstGeom>
        </p:spPr>
      </p:pic>
      <p:pic>
        <p:nvPicPr>
          <p:cNvPr id="6" name="Picture 5" descr="shutterstock_40584751-e14677099161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450074"/>
            <a:ext cx="2898453" cy="2057096"/>
          </a:xfrm>
          <a:prstGeom prst="rect">
            <a:avLst/>
          </a:prstGeom>
        </p:spPr>
      </p:pic>
      <p:pic>
        <p:nvPicPr>
          <p:cNvPr id="7" name="Picture 6" descr="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388" y="4450074"/>
            <a:ext cx="4084637" cy="20570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Ook</a:t>
            </a:r>
            <a:r>
              <a:rPr lang="en-US" sz="2800" dirty="0" smtClean="0"/>
              <a:t> CO2 in de </a:t>
            </a:r>
            <a:r>
              <a:rPr lang="en-US" sz="2800" dirty="0" err="1" smtClean="0"/>
              <a:t>centrales</a:t>
            </a:r>
            <a:r>
              <a:rPr lang="en-US" sz="2800" dirty="0" smtClean="0"/>
              <a:t> die </a:t>
            </a:r>
            <a:r>
              <a:rPr lang="en-US" sz="2800" dirty="0" err="1" smtClean="0"/>
              <a:t>onze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elektriciteit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r>
              <a:rPr lang="en-US" sz="2800" dirty="0" smtClean="0"/>
              <a:t> = </a:t>
            </a:r>
            <a:r>
              <a:rPr lang="en-US" sz="2800" dirty="0" err="1" smtClean="0"/>
              <a:t>centrales</a:t>
            </a:r>
            <a:r>
              <a:rPr lang="en-US" sz="2800" dirty="0" smtClean="0"/>
              <a:t> op gas of op </a:t>
            </a:r>
            <a:r>
              <a:rPr lang="en-US" sz="2800" dirty="0" err="1" smtClean="0"/>
              <a:t>steenkool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pic>
        <p:nvPicPr>
          <p:cNvPr id="4" name="Content Placeholder 3" descr="http---blogimages.bloggen.be-anouk2ac-2466120-4fc1f50bcfc27c27ed8af82ad56c5b4c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57" b="-1357"/>
          <a:stretch>
            <a:fillRect/>
          </a:stretch>
        </p:blipFill>
        <p:spPr>
          <a:xfrm>
            <a:off x="914400" y="2231794"/>
            <a:ext cx="7010400" cy="412376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Met </a:t>
            </a:r>
            <a:r>
              <a:rPr lang="en-US" sz="2000" dirty="0" err="1" smtClean="0"/>
              <a:t>steenkool</a:t>
            </a:r>
            <a:r>
              <a:rPr lang="en-US" sz="2000" dirty="0" smtClean="0"/>
              <a:t> of gas, </a:t>
            </a:r>
            <a:r>
              <a:rPr lang="en-US" sz="2000" dirty="0" err="1" smtClean="0"/>
              <a:t>verwarmt</a:t>
            </a:r>
            <a:r>
              <a:rPr lang="en-US" sz="2000" dirty="0" smtClean="0"/>
              <a:t> men water. Het water </a:t>
            </a:r>
            <a:r>
              <a:rPr lang="en-US" sz="2000" dirty="0" err="1" smtClean="0"/>
              <a:t>verandert</a:t>
            </a:r>
            <a:r>
              <a:rPr lang="en-US" sz="2000" dirty="0" smtClean="0"/>
              <a:t> in STOOM of DAMP en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stoom</a:t>
            </a:r>
            <a:r>
              <a:rPr lang="en-US" sz="2000" dirty="0" smtClean="0"/>
              <a:t> is </a:t>
            </a:r>
            <a:r>
              <a:rPr lang="en-US" sz="2000" dirty="0" err="1" smtClean="0"/>
              <a:t>zo</a:t>
            </a:r>
            <a:r>
              <a:rPr lang="en-US" sz="2000" dirty="0" smtClean="0"/>
              <a:t> </a:t>
            </a:r>
            <a:r>
              <a:rPr lang="en-US" sz="2000" dirty="0" err="1" smtClean="0"/>
              <a:t>sterk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</a:t>
            </a:r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turbine </a:t>
            </a:r>
            <a:r>
              <a:rPr lang="en-US" sz="2000" dirty="0" err="1" smtClean="0"/>
              <a:t>laat</a:t>
            </a:r>
            <a:r>
              <a:rPr lang="en-US" sz="2000" dirty="0" smtClean="0"/>
              <a:t> </a:t>
            </a:r>
            <a:r>
              <a:rPr lang="en-US" sz="2000" dirty="0" err="1" smtClean="0"/>
              <a:t>draaien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22757" r="-22757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stoom</a:t>
            </a:r>
            <a:r>
              <a:rPr lang="en-US" sz="2800" dirty="0" smtClean="0"/>
              <a:t> </a:t>
            </a:r>
            <a:r>
              <a:rPr lang="en-US" sz="2800" dirty="0" err="1" smtClean="0"/>
              <a:t>laat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turbine </a:t>
            </a:r>
            <a:r>
              <a:rPr lang="en-US" sz="2800" dirty="0" err="1" smtClean="0"/>
              <a:t>draaien</a:t>
            </a:r>
            <a:r>
              <a:rPr lang="en-US" sz="2800" dirty="0" smtClean="0"/>
              <a:t> (net </a:t>
            </a:r>
            <a:r>
              <a:rPr lang="en-US" sz="2800" dirty="0" err="1" smtClean="0"/>
              <a:t>zoals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windmolentje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Content Placeholder 3" descr="depositphotos_133440242-stockafbeelding-papier-windmolen-pinwheel-kleurrijk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353" r="-82353"/>
          <a:stretch>
            <a:fillRect/>
          </a:stretch>
        </p:blipFill>
        <p:spPr>
          <a:xfrm>
            <a:off x="914400" y="1600200"/>
            <a:ext cx="4572000" cy="2689412"/>
          </a:xfrm>
        </p:spPr>
      </p:pic>
      <p:pic>
        <p:nvPicPr>
          <p:cNvPr id="5" name="Picture 4" descr="t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454400"/>
            <a:ext cx="51054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was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r>
              <a:rPr lang="en-US" dirty="0" smtClean="0"/>
              <a:t> die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wens</a:t>
            </a:r>
            <a:r>
              <a:rPr lang="en-US" dirty="0" smtClean="0"/>
              <a:t> </a:t>
            </a:r>
            <a:r>
              <a:rPr lang="en-US" dirty="0" err="1" smtClean="0"/>
              <a:t>mocht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geest</a:t>
            </a:r>
            <a:r>
              <a:rPr lang="en-US" dirty="0" smtClean="0"/>
              <a:t>. H</a:t>
            </a:r>
            <a:r>
              <a:rPr lang="en-US" dirty="0" err="1" smtClean="0"/>
              <a:t>ij</a:t>
            </a:r>
            <a:r>
              <a:rPr lang="en-US" dirty="0" smtClean="0"/>
              <a:t> </a:t>
            </a:r>
            <a:r>
              <a:rPr lang="en-US" dirty="0" err="1" smtClean="0"/>
              <a:t>wenste</a:t>
            </a:r>
            <a:r>
              <a:rPr lang="en-US" dirty="0" smtClean="0"/>
              <a:t>,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aanraakte</a:t>
            </a:r>
            <a:r>
              <a:rPr lang="en-US" dirty="0" smtClean="0"/>
              <a:t>, in </a:t>
            </a:r>
            <a:r>
              <a:rPr lang="en-US" dirty="0" err="1" smtClean="0"/>
              <a:t>goud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</a:t>
            </a:r>
            <a:r>
              <a:rPr lang="en-US" dirty="0" err="1" smtClean="0"/>
              <a:t>veranderen</a:t>
            </a:r>
            <a:r>
              <a:rPr lang="en-US" dirty="0" smtClean="0"/>
              <a:t>. En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gebeurde</a:t>
            </a:r>
            <a:r>
              <a:rPr lang="en-US" dirty="0" smtClean="0"/>
              <a:t>. </a:t>
            </a:r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aanraakte</a:t>
            </a:r>
            <a:r>
              <a:rPr lang="en-US" dirty="0" smtClean="0"/>
              <a:t> </a:t>
            </a:r>
            <a:r>
              <a:rPr lang="en-US" dirty="0" err="1" smtClean="0"/>
              <a:t>veranderde</a:t>
            </a:r>
            <a:r>
              <a:rPr lang="en-US" dirty="0" smtClean="0"/>
              <a:t> in </a:t>
            </a:r>
            <a:r>
              <a:rPr lang="en-US" dirty="0" err="1" smtClean="0"/>
              <a:t>goud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toen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honger</a:t>
            </a:r>
            <a:r>
              <a:rPr lang="en-US" dirty="0" smtClean="0"/>
              <a:t> </a:t>
            </a:r>
            <a:r>
              <a:rPr lang="en-US" dirty="0" err="1" smtClean="0"/>
              <a:t>kreeg</a:t>
            </a:r>
            <a:r>
              <a:rPr lang="en-US" dirty="0" smtClean="0"/>
              <a:t>, </a:t>
            </a:r>
            <a:r>
              <a:rPr lang="en-US" dirty="0" err="1" smtClean="0"/>
              <a:t>veranderde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eten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in </a:t>
            </a:r>
            <a:r>
              <a:rPr lang="en-US" dirty="0" err="1" smtClean="0"/>
              <a:t>goud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Toen</a:t>
            </a:r>
            <a:r>
              <a:rPr lang="en-US" dirty="0" smtClean="0"/>
              <a:t> </a:t>
            </a:r>
            <a:r>
              <a:rPr lang="en-US" dirty="0" err="1" smtClean="0"/>
              <a:t>besefte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r>
              <a:rPr lang="en-US" dirty="0" smtClean="0"/>
              <a:t> Midas </a:t>
            </a:r>
            <a:r>
              <a:rPr lang="en-US" dirty="0" err="1" smtClean="0"/>
              <a:t>dat</a:t>
            </a:r>
            <a:r>
              <a:rPr lang="en-US" dirty="0" smtClean="0"/>
              <a:t> je geld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opeten</a:t>
            </a:r>
            <a:r>
              <a:rPr lang="en-US" dirty="0" smtClean="0"/>
              <a:t> en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wilde</a:t>
            </a:r>
            <a:r>
              <a:rPr lang="en-US" dirty="0" smtClean="0"/>
              <a:t>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vlug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normaal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Doordat</a:t>
            </a:r>
            <a:r>
              <a:rPr lang="en-US" sz="2400" dirty="0" smtClean="0"/>
              <a:t> de turbine </a:t>
            </a:r>
            <a:r>
              <a:rPr lang="en-US" sz="2400" dirty="0" err="1" smtClean="0"/>
              <a:t>draait</a:t>
            </a:r>
            <a:r>
              <a:rPr lang="en-US" sz="2400" dirty="0" smtClean="0"/>
              <a:t>, </a:t>
            </a:r>
            <a:r>
              <a:rPr lang="en-US" sz="2400" dirty="0" err="1" smtClean="0"/>
              <a:t>begint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generator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draaien</a:t>
            </a:r>
            <a:r>
              <a:rPr lang="en-US" sz="2400" dirty="0" smtClean="0"/>
              <a:t> en </a:t>
            </a: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maakt</a:t>
            </a:r>
            <a:r>
              <a:rPr lang="en-US" sz="2400" dirty="0" smtClean="0"/>
              <a:t> van </a:t>
            </a: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mechanische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elektriciteit</a:t>
            </a:r>
            <a:r>
              <a:rPr lang="en-US" sz="2400" dirty="0" smtClean="0"/>
              <a:t>. </a:t>
            </a:r>
            <a:r>
              <a:rPr lang="en-US" sz="2400" dirty="0" err="1" smtClean="0"/>
              <a:t>Zo</a:t>
            </a:r>
            <a:r>
              <a:rPr lang="en-US" sz="2400" dirty="0" smtClean="0"/>
              <a:t> </a:t>
            </a:r>
            <a:r>
              <a:rPr lang="en-US" sz="2400" dirty="0" err="1" smtClean="0"/>
              <a:t>hebben</a:t>
            </a:r>
            <a:r>
              <a:rPr lang="en-US" sz="2400" dirty="0" smtClean="0"/>
              <a:t> </a:t>
            </a:r>
            <a:r>
              <a:rPr lang="en-US" sz="2400" dirty="0" err="1" smtClean="0"/>
              <a:t>wij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elektriciteit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 descr="steam tur 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288" b="-2288"/>
          <a:stretch>
            <a:fillRect/>
          </a:stretch>
        </p:blipFill>
        <p:spPr>
          <a:xfrm>
            <a:off x="914400" y="2007678"/>
            <a:ext cx="7391400" cy="434788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077200" cy="914400"/>
          </a:xfrm>
        </p:spPr>
        <p:txBody>
          <a:bodyPr/>
          <a:lstStyle/>
          <a:p>
            <a:r>
              <a:rPr lang="en-US" sz="2800" dirty="0" err="1" smtClean="0"/>
              <a:t>Maar</a:t>
            </a:r>
            <a:r>
              <a:rPr lang="en-US" sz="2800" dirty="0" smtClean="0"/>
              <a:t> door de </a:t>
            </a:r>
            <a:r>
              <a:rPr lang="en-US" sz="2800" dirty="0" err="1" smtClean="0"/>
              <a:t>schoorstenen</a:t>
            </a:r>
            <a:r>
              <a:rPr lang="en-US" sz="2800" dirty="0" smtClean="0"/>
              <a:t> van de gas- en </a:t>
            </a:r>
            <a:r>
              <a:rPr lang="en-US" sz="2800" dirty="0" err="1" smtClean="0"/>
              <a:t>steenkoolcentrales</a:t>
            </a:r>
            <a:r>
              <a:rPr lang="en-US" sz="2800" dirty="0" smtClean="0"/>
              <a:t> </a:t>
            </a:r>
            <a:r>
              <a:rPr lang="en-US" sz="2800" dirty="0" err="1" smtClean="0"/>
              <a:t>ontsnapt</a:t>
            </a:r>
            <a:r>
              <a:rPr lang="en-US" sz="2800" dirty="0" smtClean="0"/>
              <a:t> CO2. </a:t>
            </a:r>
            <a:endParaRPr lang="en-US" sz="2800" dirty="0"/>
          </a:p>
        </p:txBody>
      </p:sp>
      <p:pic>
        <p:nvPicPr>
          <p:cNvPr id="4" name="Content Placeholder 3" descr="kolencentra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47" r="-10747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zouden</a:t>
            </a:r>
            <a:r>
              <a:rPr lang="en-US" sz="2800" dirty="0" smtClean="0"/>
              <a:t> we </a:t>
            </a:r>
            <a:r>
              <a:rPr lang="en-US" sz="2800" dirty="0" err="1" smtClean="0"/>
              <a:t>dus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</a:t>
            </a:r>
            <a:r>
              <a:rPr lang="en-US" sz="2800" dirty="0" err="1" smtClean="0"/>
              <a:t>doen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minder CO2-uitstoot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err="1" smtClean="0"/>
              <a:t>uto’s</a:t>
            </a:r>
            <a:r>
              <a:rPr lang="en-US" dirty="0" smtClean="0"/>
              <a:t> ? </a:t>
            </a:r>
          </a:p>
          <a:p>
            <a:r>
              <a:rPr lang="en-US" dirty="0" err="1" smtClean="0"/>
              <a:t>Vliegtuigen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Schepen</a:t>
            </a:r>
            <a:r>
              <a:rPr lang="en-US" dirty="0" smtClean="0"/>
              <a:t> die </a:t>
            </a:r>
            <a:r>
              <a:rPr lang="en-US" dirty="0" err="1" smtClean="0"/>
              <a:t>voortdurend</a:t>
            </a:r>
            <a:r>
              <a:rPr lang="en-US" dirty="0" smtClean="0"/>
              <a:t> al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 die we </a:t>
            </a:r>
            <a:r>
              <a:rPr lang="en-US" dirty="0" err="1" smtClean="0"/>
              <a:t>kopen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het </a:t>
            </a:r>
            <a:r>
              <a:rPr lang="en-US" dirty="0" err="1" smtClean="0"/>
              <a:t>buitenland</a:t>
            </a:r>
            <a:r>
              <a:rPr lang="en-US" dirty="0" smtClean="0"/>
              <a:t> </a:t>
            </a:r>
            <a:r>
              <a:rPr lang="en-US" dirty="0" err="1" smtClean="0"/>
              <a:t>brengen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Elektriciteitscentrales</a:t>
            </a:r>
            <a:r>
              <a:rPr lang="en-US" dirty="0" smtClean="0"/>
              <a:t> op </a:t>
            </a:r>
            <a:r>
              <a:rPr lang="en-US" dirty="0" err="1" smtClean="0"/>
              <a:t>steenkool</a:t>
            </a:r>
            <a:r>
              <a:rPr lang="en-US" dirty="0" smtClean="0"/>
              <a:t> en gas die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elektriciteit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Auto’s </a:t>
            </a:r>
            <a:r>
              <a:rPr lang="en-US" dirty="0" err="1" smtClean="0"/>
              <a:t>vervangen</a:t>
            </a:r>
            <a:r>
              <a:rPr lang="en-US" dirty="0" smtClean="0"/>
              <a:t> door: 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6260" r="-16260"/>
          <a:stretch>
            <a:fillRect/>
          </a:stretch>
        </p:blipFill>
        <p:spPr>
          <a:xfrm>
            <a:off x="609600" y="1426464"/>
            <a:ext cx="3200400" cy="1882588"/>
          </a:xfr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521075"/>
            <a:ext cx="2857500" cy="2857500"/>
          </a:xfrm>
          <a:prstGeom prst="rect">
            <a:avLst/>
          </a:prstGeom>
        </p:spPr>
      </p:pic>
      <p:pic>
        <p:nvPicPr>
          <p:cNvPr id="6" name="Picture 5" descr="Unknown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1666875"/>
            <a:ext cx="4368800" cy="1854200"/>
          </a:xfrm>
          <a:prstGeom prst="rect">
            <a:avLst/>
          </a:prstGeom>
        </p:spPr>
      </p:pic>
      <p:pic>
        <p:nvPicPr>
          <p:cNvPr id="7" name="Picture 6" descr="Unknown-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0" y="4079875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</a:t>
            </a:r>
            <a:r>
              <a:rPr lang="en-US" dirty="0" err="1" smtClean="0"/>
              <a:t>reis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met het </a:t>
            </a:r>
            <a:r>
              <a:rPr lang="en-US" dirty="0" err="1" smtClean="0"/>
              <a:t>vliegtuig</a:t>
            </a:r>
            <a:r>
              <a:rPr lang="en-US" dirty="0" smtClean="0"/>
              <a:t> </a:t>
            </a:r>
            <a:r>
              <a:rPr lang="en-US" dirty="0" err="1" smtClean="0"/>
              <a:t>vervangen</a:t>
            </a:r>
            <a:r>
              <a:rPr lang="en-US" dirty="0" smtClean="0"/>
              <a:t> door: op </a:t>
            </a:r>
            <a:r>
              <a:rPr lang="en-US" dirty="0" err="1" smtClean="0"/>
              <a:t>reis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met de TGV, of minder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reizen</a:t>
            </a:r>
            <a:r>
              <a:rPr lang="en-US" dirty="0" smtClean="0"/>
              <a:t> of in de </a:t>
            </a:r>
            <a:r>
              <a:rPr lang="en-US" dirty="0" err="1" smtClean="0"/>
              <a:t>toekomst</a:t>
            </a:r>
            <a:r>
              <a:rPr lang="en-US" dirty="0" smtClean="0"/>
              <a:t>: </a:t>
            </a:r>
            <a:r>
              <a:rPr lang="en-US" dirty="0" err="1" smtClean="0"/>
              <a:t>vliegtuigen</a:t>
            </a:r>
            <a:r>
              <a:rPr lang="en-US" dirty="0" smtClean="0"/>
              <a:t> met </a:t>
            </a:r>
            <a:r>
              <a:rPr lang="en-US" dirty="0" err="1" smtClean="0"/>
              <a:t>zonnepanelen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68" r="-68"/>
          <a:stretch>
            <a:fillRect/>
          </a:stretch>
        </p:blipFill>
        <p:spPr>
          <a:xfrm>
            <a:off x="4572000" y="3935089"/>
            <a:ext cx="4114800" cy="2420471"/>
          </a:xfr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245911"/>
            <a:ext cx="3170238" cy="21096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GROTE CONTAINERSCHEPEN DIE AL ONZE PRODUCTEN UIT VERRE LANDEN BRENGEN VERVANGEN DOOR : </a:t>
            </a:r>
            <a:r>
              <a:rPr lang="en-US" sz="2800" dirty="0" err="1" smtClean="0"/>
              <a:t>lokale</a:t>
            </a:r>
            <a:r>
              <a:rPr lang="en-US" sz="2800" dirty="0" smtClean="0"/>
              <a:t> </a:t>
            </a:r>
            <a:r>
              <a:rPr lang="en-US" sz="2800" dirty="0" err="1" smtClean="0"/>
              <a:t>producten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kopen</a:t>
            </a:r>
            <a:r>
              <a:rPr lang="en-US" sz="2800" dirty="0" smtClean="0"/>
              <a:t> (</a:t>
            </a:r>
            <a:r>
              <a:rPr lang="en-US" sz="2800" dirty="0" err="1" smtClean="0"/>
              <a:t>komt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 smtClean="0"/>
              <a:t>verre</a:t>
            </a:r>
            <a:r>
              <a:rPr lang="en-US" sz="2800" dirty="0" smtClean="0"/>
              <a:t> </a:t>
            </a:r>
            <a:r>
              <a:rPr lang="en-US" sz="2800" dirty="0" err="1" smtClean="0"/>
              <a:t>landen</a:t>
            </a:r>
            <a:r>
              <a:rPr lang="en-US" sz="2800" dirty="0" smtClean="0"/>
              <a:t>) + </a:t>
            </a:r>
            <a:r>
              <a:rPr lang="en-US" sz="2800" dirty="0" err="1" smtClean="0"/>
              <a:t>tweedehands</a:t>
            </a:r>
            <a:r>
              <a:rPr lang="en-US" sz="2800" dirty="0" smtClean="0"/>
              <a:t> </a:t>
            </a:r>
            <a:r>
              <a:rPr lang="en-US" sz="2800" dirty="0" err="1" smtClean="0"/>
              <a:t>producten</a:t>
            </a:r>
            <a:r>
              <a:rPr lang="en-US" sz="2800" dirty="0" smtClean="0"/>
              <a:t>).  </a:t>
            </a:r>
            <a:endParaRPr lang="en-US" sz="2800" dirty="0"/>
          </a:p>
        </p:txBody>
      </p:sp>
      <p:pic>
        <p:nvPicPr>
          <p:cNvPr id="4" name="Content Placeholder 3" descr="Unknown-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9797" r="-9797"/>
          <a:stretch>
            <a:fillRect/>
          </a:stretch>
        </p:blipFill>
        <p:spPr>
          <a:xfrm>
            <a:off x="457200" y="2881313"/>
            <a:ext cx="4850172" cy="2698750"/>
          </a:xfrm>
        </p:spPr>
      </p:pic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72" y="2402128"/>
            <a:ext cx="3531828" cy="1331673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9" y="3733801"/>
            <a:ext cx="4822229" cy="29675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Elektriciteit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gas- of </a:t>
            </a:r>
            <a:r>
              <a:rPr lang="en-US" sz="3200" dirty="0" err="1" smtClean="0"/>
              <a:t>steenkoolcentrales</a:t>
            </a:r>
            <a:r>
              <a:rPr lang="en-US" sz="3200" dirty="0" smtClean="0"/>
              <a:t> </a:t>
            </a:r>
            <a:r>
              <a:rPr lang="en-US" sz="3200" dirty="0" err="1" smtClean="0"/>
              <a:t>vervangen</a:t>
            </a:r>
            <a:r>
              <a:rPr lang="en-US" sz="3200" dirty="0" smtClean="0"/>
              <a:t> door: </a:t>
            </a:r>
            <a:endParaRPr lang="en-US" sz="3200" dirty="0"/>
          </a:p>
        </p:txBody>
      </p:sp>
      <p:pic>
        <p:nvPicPr>
          <p:cNvPr id="4" name="Content Placeholder 3" descr="windmolens_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431" r="-33431"/>
          <a:stretch>
            <a:fillRect/>
          </a:stretch>
        </p:blipFill>
        <p:spPr>
          <a:xfrm>
            <a:off x="-228600" y="3155950"/>
            <a:ext cx="5752392" cy="3383760"/>
          </a:xfrm>
        </p:spPr>
      </p:pic>
      <p:pic>
        <p:nvPicPr>
          <p:cNvPr id="5" name="Picture 4" descr="Unknown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38" y="315595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Ook</a:t>
            </a:r>
            <a:r>
              <a:rPr lang="en-US" sz="2400" dirty="0" smtClean="0"/>
              <a:t> is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nog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broeikasgas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 de </a:t>
            </a:r>
            <a:r>
              <a:rPr lang="en-US" sz="2400" dirty="0" err="1" smtClean="0"/>
              <a:t>deken</a:t>
            </a:r>
            <a:r>
              <a:rPr lang="en-US" sz="2400" dirty="0" smtClean="0"/>
              <a:t> </a:t>
            </a:r>
            <a:r>
              <a:rPr lang="en-US" sz="2400" dirty="0" err="1" smtClean="0"/>
              <a:t>rond</a:t>
            </a:r>
            <a:r>
              <a:rPr lang="en-US" sz="2400" dirty="0" smtClean="0"/>
              <a:t> de </a:t>
            </a:r>
            <a:r>
              <a:rPr lang="en-US" sz="2400" dirty="0" err="1" smtClean="0"/>
              <a:t>aarde</a:t>
            </a:r>
            <a:r>
              <a:rPr lang="en-US" sz="2400" dirty="0" smtClean="0"/>
              <a:t> </a:t>
            </a:r>
            <a:r>
              <a:rPr lang="en-US" sz="2400" dirty="0" err="1" smtClean="0"/>
              <a:t>dikker</a:t>
            </a:r>
            <a:r>
              <a:rPr lang="en-US" sz="2400" dirty="0" smtClean="0"/>
              <a:t> </a:t>
            </a:r>
            <a:r>
              <a:rPr lang="en-US" sz="2400" dirty="0" err="1" smtClean="0"/>
              <a:t>maakt</a:t>
            </a:r>
            <a:r>
              <a:rPr lang="en-US" sz="2400" dirty="0" smtClean="0"/>
              <a:t> : </a:t>
            </a:r>
            <a:r>
              <a:rPr lang="en-US" sz="2400" b="1" u="sng" dirty="0" err="1" smtClean="0"/>
              <a:t>methaan</a:t>
            </a:r>
            <a:r>
              <a:rPr lang="en-US" sz="2400" dirty="0" smtClean="0"/>
              <a:t>. </a:t>
            </a:r>
            <a:r>
              <a:rPr lang="en-US" sz="2400" dirty="0" err="1" smtClean="0"/>
              <a:t>Methaan</a:t>
            </a:r>
            <a:r>
              <a:rPr lang="en-US" sz="2400" dirty="0" smtClean="0"/>
              <a:t> </a:t>
            </a:r>
            <a:r>
              <a:rPr lang="en-US" sz="2400" dirty="0" err="1" smtClean="0"/>
              <a:t>komt</a:t>
            </a:r>
            <a:r>
              <a:rPr lang="en-US" sz="2400" dirty="0" smtClean="0"/>
              <a:t> </a:t>
            </a:r>
            <a:r>
              <a:rPr lang="en-US" sz="2400" dirty="0" err="1" smtClean="0"/>
              <a:t>uit</a:t>
            </a:r>
            <a:r>
              <a:rPr lang="en-US" sz="2400" dirty="0" smtClean="0"/>
              <a:t> de </a:t>
            </a:r>
            <a:r>
              <a:rPr lang="en-US" sz="2400" dirty="0" err="1" smtClean="0"/>
              <a:t>boertjes</a:t>
            </a:r>
            <a:r>
              <a:rPr lang="en-US" sz="2400" dirty="0" smtClean="0"/>
              <a:t> en de </a:t>
            </a:r>
            <a:r>
              <a:rPr lang="en-US" sz="2400" dirty="0" err="1" smtClean="0"/>
              <a:t>scheetjes</a:t>
            </a:r>
            <a:r>
              <a:rPr lang="en-US" sz="2400" dirty="0" smtClean="0"/>
              <a:t> van </a:t>
            </a:r>
            <a:r>
              <a:rPr lang="en-US" sz="2400" dirty="0" err="1" smtClean="0"/>
              <a:t>vee</a:t>
            </a:r>
            <a:r>
              <a:rPr lang="en-US" sz="2400" dirty="0" smtClean="0"/>
              <a:t>: </a:t>
            </a:r>
            <a:r>
              <a:rPr lang="en-US" sz="2400" dirty="0" err="1" smtClean="0"/>
              <a:t>koeien</a:t>
            </a:r>
            <a:r>
              <a:rPr lang="en-US" sz="2400" dirty="0" smtClean="0"/>
              <a:t>, </a:t>
            </a:r>
            <a:r>
              <a:rPr lang="en-US" sz="2400" dirty="0" err="1" smtClean="0"/>
              <a:t>schapen</a:t>
            </a:r>
            <a:r>
              <a:rPr lang="en-US" sz="2400" dirty="0" smtClean="0"/>
              <a:t>, </a:t>
            </a:r>
            <a:r>
              <a:rPr lang="en-US" sz="2400" dirty="0" err="1" smtClean="0"/>
              <a:t>geiten</a:t>
            </a:r>
            <a:r>
              <a:rPr lang="en-US" sz="2400" dirty="0" smtClean="0"/>
              <a:t>, </a:t>
            </a:r>
            <a:r>
              <a:rPr lang="en-US" sz="2400" dirty="0" err="1" smtClean="0"/>
              <a:t>varkens</a:t>
            </a:r>
            <a:r>
              <a:rPr lang="en-US" sz="2400" dirty="0" smtClean="0"/>
              <a:t>… (</a:t>
            </a:r>
            <a:r>
              <a:rPr lang="en-US" sz="2400" dirty="0" err="1" smtClean="0"/>
              <a:t>bij</a:t>
            </a:r>
            <a:r>
              <a:rPr lang="en-US" sz="2400" dirty="0" smtClean="0"/>
              <a:t> de </a:t>
            </a:r>
            <a:r>
              <a:rPr lang="en-US" sz="2400" dirty="0" err="1" smtClean="0"/>
              <a:t>koeien</a:t>
            </a:r>
            <a:r>
              <a:rPr lang="en-US" sz="2400" dirty="0" smtClean="0"/>
              <a:t> </a:t>
            </a:r>
            <a:r>
              <a:rPr lang="en-US" sz="2400" dirty="0" err="1" smtClean="0"/>
              <a:t>komt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meest</a:t>
            </a:r>
            <a:r>
              <a:rPr lang="en-US" sz="2400" dirty="0" smtClean="0"/>
              <a:t> </a:t>
            </a:r>
            <a:r>
              <a:rPr lang="en-US" sz="2400" dirty="0" err="1" smtClean="0"/>
              <a:t>methaan</a:t>
            </a:r>
            <a:r>
              <a:rPr lang="en-US" sz="2400" dirty="0" smtClean="0"/>
              <a:t> </a:t>
            </a:r>
            <a:r>
              <a:rPr lang="en-US" sz="2400" dirty="0" err="1" smtClean="0"/>
              <a:t>vrij</a:t>
            </a:r>
            <a:r>
              <a:rPr lang="en-US" sz="2400" dirty="0" smtClean="0"/>
              <a:t>…)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315200" cy="36885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929132"/>
            <a:ext cx="5129383" cy="34264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je </a:t>
            </a:r>
            <a:r>
              <a:rPr lang="en-US" dirty="0" err="1" smtClean="0"/>
              <a:t>hieraan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? M</a:t>
            </a:r>
            <a:r>
              <a:rPr lang="en-US" dirty="0" err="1" smtClean="0"/>
              <a:t>inder</a:t>
            </a:r>
            <a:r>
              <a:rPr lang="en-US" dirty="0" smtClean="0"/>
              <a:t> </a:t>
            </a:r>
            <a:r>
              <a:rPr lang="en-US" dirty="0" err="1" smtClean="0"/>
              <a:t>vlees</a:t>
            </a:r>
            <a:r>
              <a:rPr lang="en-US" dirty="0" smtClean="0"/>
              <a:t> </a:t>
            </a:r>
            <a:r>
              <a:rPr lang="en-US" dirty="0" err="1" smtClean="0"/>
              <a:t>eten</a:t>
            </a:r>
            <a:r>
              <a:rPr lang="en-US" dirty="0" smtClean="0"/>
              <a:t> of </a:t>
            </a:r>
            <a:r>
              <a:rPr lang="en-US" dirty="0" err="1" smtClean="0"/>
              <a:t>vegetarisch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moet</a:t>
            </a:r>
            <a:r>
              <a:rPr lang="en-US" sz="2000" dirty="0" smtClean="0"/>
              <a:t> je </a:t>
            </a:r>
            <a:r>
              <a:rPr lang="en-US" sz="2000" dirty="0" err="1" smtClean="0"/>
              <a:t>wel</a:t>
            </a:r>
            <a:r>
              <a:rPr lang="en-US" sz="2000" dirty="0" smtClean="0"/>
              <a:t> </a:t>
            </a:r>
            <a:r>
              <a:rPr lang="en-US" sz="2000" dirty="0" err="1" smtClean="0"/>
              <a:t>véél</a:t>
            </a:r>
            <a:r>
              <a:rPr lang="en-US" sz="2000" dirty="0" smtClean="0"/>
              <a:t> </a:t>
            </a:r>
            <a:r>
              <a:rPr lang="en-US" sz="2000" dirty="0" err="1" smtClean="0"/>
              <a:t>boontjes</a:t>
            </a:r>
            <a:r>
              <a:rPr lang="en-US" sz="2000" dirty="0" smtClean="0"/>
              <a:t>, </a:t>
            </a:r>
            <a:r>
              <a:rPr lang="en-US" sz="2000" dirty="0" err="1" smtClean="0"/>
              <a:t>erwtjes</a:t>
            </a:r>
            <a:r>
              <a:rPr lang="en-US" sz="2000" dirty="0" smtClean="0"/>
              <a:t> en </a:t>
            </a:r>
            <a:r>
              <a:rPr lang="en-US" sz="2000" dirty="0" err="1" smtClean="0"/>
              <a:t>nootjes</a:t>
            </a:r>
            <a:r>
              <a:rPr lang="en-US" sz="2000" dirty="0" smtClean="0"/>
              <a:t> </a:t>
            </a:r>
            <a:r>
              <a:rPr lang="en-US" sz="2000" dirty="0" err="1" smtClean="0"/>
              <a:t>eten</a:t>
            </a:r>
            <a:r>
              <a:rPr lang="en-US" sz="2000" dirty="0" smtClean="0"/>
              <a:t>!)</a:t>
            </a:r>
            <a:endParaRPr lang="en-US" dirty="0"/>
          </a:p>
        </p:txBody>
      </p:sp>
      <p:pic>
        <p:nvPicPr>
          <p:cNvPr id="4" name="Content Placeholder 3" descr="Unknown-2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4367" b="-4367"/>
          <a:stretch>
            <a:fillRect/>
          </a:stretch>
        </p:blipFill>
        <p:spPr>
          <a:xfrm>
            <a:off x="914400" y="4191000"/>
            <a:ext cx="3679752" cy="2164560"/>
          </a:xfr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031460"/>
            <a:ext cx="3492500" cy="23241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875760"/>
            <a:ext cx="23368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Klimaatakkoord</a:t>
            </a:r>
            <a:r>
              <a:rPr lang="en-US" dirty="0" smtClean="0"/>
              <a:t> van </a:t>
            </a:r>
            <a:r>
              <a:rPr lang="en-US" dirty="0" err="1" smtClean="0"/>
              <a:t>Parijs</a:t>
            </a:r>
            <a:r>
              <a:rPr lang="en-US" dirty="0" smtClean="0"/>
              <a:t>: we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4" name="Content Placeholder 3" descr="1200px-COP21_participants_-_30_Nov_2015_(23430273715)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890" b="-489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ida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100" r="-57100"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Belgische</a:t>
            </a:r>
            <a:r>
              <a:rPr lang="en-US" dirty="0" smtClean="0"/>
              <a:t> </a:t>
            </a:r>
            <a:r>
              <a:rPr lang="en-US" dirty="0" err="1" smtClean="0"/>
              <a:t>regering</a:t>
            </a:r>
            <a:r>
              <a:rPr lang="en-US" dirty="0" smtClean="0"/>
              <a:t> </a:t>
            </a:r>
            <a:r>
              <a:rPr lang="en-US" dirty="0" err="1" smtClean="0"/>
              <a:t>doet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genoeg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0447995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74" r="-6674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Greta Thunberg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Zweden</a:t>
            </a:r>
            <a:endParaRPr lang="en-US" dirty="0"/>
          </a:p>
        </p:txBody>
      </p:sp>
      <p:pic>
        <p:nvPicPr>
          <p:cNvPr id="4" name="Content Placeholder 3" descr="Unknown-6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8824" b="-8824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err="1" smtClean="0"/>
              <a:t>osbranden</a:t>
            </a:r>
            <a:r>
              <a:rPr lang="en-US" dirty="0" smtClean="0"/>
              <a:t> </a:t>
            </a:r>
            <a:r>
              <a:rPr lang="en-US" dirty="0" err="1" smtClean="0"/>
              <a:t>Zweden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7caf71e8-8b63-11e8-ac94-e21fe6e23c97_web_scale_0.0623219_0.0623219__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567" r="-6567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Anuna</a:t>
            </a:r>
            <a:r>
              <a:rPr lang="en-US" dirty="0" smtClean="0"/>
              <a:t> en </a:t>
            </a:r>
            <a:r>
              <a:rPr lang="en-US" dirty="0" err="1" smtClean="0"/>
              <a:t>Kyra</a:t>
            </a:r>
            <a:r>
              <a:rPr lang="en-US" dirty="0" smtClean="0"/>
              <a:t> </a:t>
            </a:r>
            <a:r>
              <a:rPr lang="en-US" dirty="0" err="1" smtClean="0"/>
              <a:t>roepen</a:t>
            </a:r>
            <a:r>
              <a:rPr lang="en-US" dirty="0" smtClean="0"/>
              <a:t> op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spijbelen</a:t>
            </a:r>
            <a:r>
              <a:rPr lang="en-US" dirty="0" smtClean="0"/>
              <a:t> op 5 </a:t>
            </a:r>
            <a:r>
              <a:rPr lang="en-US" dirty="0" err="1" smtClean="0"/>
              <a:t>januari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763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7102" b="-7102"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jan : 3000 </a:t>
            </a:r>
            <a:r>
              <a:rPr lang="en-US" dirty="0" err="1" smtClean="0"/>
              <a:t>spijbelende</a:t>
            </a:r>
            <a:r>
              <a:rPr lang="en-US" dirty="0" smtClean="0"/>
              <a:t> </a:t>
            </a:r>
            <a:r>
              <a:rPr lang="en-US" dirty="0" err="1" smtClean="0"/>
              <a:t>scholieren</a:t>
            </a:r>
            <a:r>
              <a:rPr lang="en-US" dirty="0" smtClean="0"/>
              <a:t> in </a:t>
            </a:r>
            <a:r>
              <a:rPr lang="en-US" dirty="0" err="1" smtClean="0"/>
              <a:t>Brussel</a:t>
            </a:r>
            <a:endParaRPr lang="en-US" dirty="0"/>
          </a:p>
        </p:txBody>
      </p:sp>
      <p:pic>
        <p:nvPicPr>
          <p:cNvPr id="4" name="Content Placeholder 3" descr="klimaatmar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961" b="-1961"/>
          <a:stretch>
            <a:fillRect/>
          </a:stretch>
        </p:blipFill>
        <p:spPr/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 </a:t>
            </a:r>
            <a:r>
              <a:rPr lang="en-US" dirty="0" err="1" smtClean="0"/>
              <a:t>januari</a:t>
            </a:r>
            <a:r>
              <a:rPr lang="en-US" dirty="0" smtClean="0"/>
              <a:t> : 12500 </a:t>
            </a:r>
            <a:r>
              <a:rPr lang="en-US" dirty="0" err="1" smtClean="0"/>
              <a:t>jongeren</a:t>
            </a:r>
            <a:endParaRPr lang="en-US" dirty="0"/>
          </a:p>
        </p:txBody>
      </p:sp>
      <p:pic>
        <p:nvPicPr>
          <p:cNvPr id="4" name="Content Placeholder 3" descr="Unknown-7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395" r="-10395"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en-US" dirty="0" err="1" smtClean="0"/>
              <a:t>januari</a:t>
            </a:r>
            <a:r>
              <a:rPr lang="en-US" dirty="0" smtClean="0"/>
              <a:t>: 35.000 </a:t>
            </a:r>
            <a:r>
              <a:rPr lang="en-US" dirty="0" err="1" smtClean="0"/>
              <a:t>jongeren</a:t>
            </a:r>
            <a:endParaRPr lang="en-US" dirty="0"/>
          </a:p>
        </p:txBody>
      </p:sp>
      <p:pic>
        <p:nvPicPr>
          <p:cNvPr id="4" name="Content Placeholder 3" descr="630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6022" b="-6022"/>
          <a:stretch>
            <a:fillRect/>
          </a:stretch>
        </p:blipFill>
        <p:spPr>
          <a:xfrm>
            <a:off x="914400" y="1426464"/>
            <a:ext cx="7772400" cy="4929096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err="1" smtClean="0"/>
              <a:t>n</a:t>
            </a:r>
            <a:r>
              <a:rPr lang="en-US" dirty="0" smtClean="0"/>
              <a:t> 2000 </a:t>
            </a:r>
            <a:r>
              <a:rPr lang="en-US" dirty="0" err="1" smtClean="0"/>
              <a:t>kinderen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de </a:t>
            </a:r>
            <a:r>
              <a:rPr lang="en-US" dirty="0" err="1" smtClean="0"/>
              <a:t>stadshal</a:t>
            </a:r>
            <a:r>
              <a:rPr lang="en-US" dirty="0" smtClean="0"/>
              <a:t> in Gent! </a:t>
            </a:r>
            <a:endParaRPr lang="en-US" dirty="0"/>
          </a:p>
        </p:txBody>
      </p:sp>
      <p:pic>
        <p:nvPicPr>
          <p:cNvPr id="4" name="Content Placeholder 3" descr="Unknown-8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3668" r="-13668"/>
          <a:stretch>
            <a:fillRect/>
          </a:stretch>
        </p:blipFill>
        <p:spPr/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 FOR THE CLIMATE: DO IT 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need to wake up</a:t>
            </a:r>
            <a:br>
              <a:rPr lang="en-US" dirty="0" smtClean="0"/>
            </a:br>
            <a:r>
              <a:rPr lang="en-US" dirty="0" smtClean="0"/>
              <a:t>We need to wise up</a:t>
            </a:r>
            <a:br>
              <a:rPr lang="en-US" dirty="0" smtClean="0"/>
            </a:br>
            <a:r>
              <a:rPr lang="en-US" dirty="0" smtClean="0"/>
              <a:t>We need to open our eyes</a:t>
            </a:r>
            <a:br>
              <a:rPr lang="en-US" dirty="0" smtClean="0"/>
            </a:br>
            <a:r>
              <a:rPr lang="en-US" dirty="0" smtClean="0"/>
              <a:t>And do it now now now</a:t>
            </a:r>
            <a:br>
              <a:rPr lang="en-US" dirty="0" smtClean="0"/>
            </a:br>
            <a:r>
              <a:rPr lang="en-US" dirty="0" smtClean="0"/>
              <a:t>We need to build a better future</a:t>
            </a:r>
            <a:br>
              <a:rPr lang="en-US" dirty="0" smtClean="0"/>
            </a:br>
            <a:r>
              <a:rPr lang="en-US" dirty="0" smtClean="0"/>
              <a:t>And we need to start right now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r>
              <a:rPr lang="en-US" dirty="0" smtClean="0"/>
              <a:t>We're on  planet</a:t>
            </a:r>
            <a:br>
              <a:rPr lang="en-US" dirty="0" smtClean="0"/>
            </a:br>
            <a:r>
              <a:rPr lang="en-US" dirty="0" smtClean="0"/>
              <a:t>That has a problem</a:t>
            </a:r>
            <a:br>
              <a:rPr lang="en-US" dirty="0" smtClean="0"/>
            </a:br>
            <a:r>
              <a:rPr lang="en-US" dirty="0" smtClean="0"/>
              <a:t>We've got to solve it, get involved</a:t>
            </a:r>
            <a:br>
              <a:rPr lang="en-US" dirty="0" smtClean="0"/>
            </a:br>
            <a:r>
              <a:rPr lang="en-US" dirty="0" smtClean="0"/>
              <a:t>And do it now now now</a:t>
            </a:r>
            <a:br>
              <a:rPr lang="en-US" dirty="0" smtClean="0"/>
            </a:br>
            <a:r>
              <a:rPr lang="en-US" dirty="0" smtClean="0"/>
              <a:t>We need to build a better future</a:t>
            </a:r>
            <a:br>
              <a:rPr lang="en-US" dirty="0" smtClean="0"/>
            </a:br>
            <a:r>
              <a:rPr lang="en-US" dirty="0" smtClean="0"/>
              <a:t>And we need to start right now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Make it greener,</a:t>
            </a:r>
            <a:br>
              <a:rPr lang="en-US" dirty="0" smtClean="0"/>
            </a:br>
            <a:r>
              <a:rPr lang="en-US" dirty="0" smtClean="0"/>
              <a:t>Make it cleaner,</a:t>
            </a:r>
            <a:br>
              <a:rPr lang="en-US" dirty="0" smtClean="0"/>
            </a:br>
            <a:r>
              <a:rPr lang="en-US" dirty="0" smtClean="0"/>
              <a:t>Make it last, make it fast</a:t>
            </a:r>
            <a:br>
              <a:rPr lang="en-US" dirty="0" smtClean="0"/>
            </a:br>
            <a:r>
              <a:rPr lang="en-US" dirty="0" smtClean="0"/>
              <a:t>And do it now now now</a:t>
            </a:r>
            <a:br>
              <a:rPr lang="en-US" dirty="0" smtClean="0"/>
            </a:br>
            <a:r>
              <a:rPr lang="en-US" dirty="0" smtClean="0"/>
              <a:t>We need to build a better future</a:t>
            </a:r>
            <a:br>
              <a:rPr lang="en-US" dirty="0" smtClean="0"/>
            </a:br>
            <a:r>
              <a:rPr lang="en-US" dirty="0" smtClean="0"/>
              <a:t>And we need tot start right now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r>
              <a:rPr lang="en-US" dirty="0" smtClean="0"/>
              <a:t>No point in waiting</a:t>
            </a:r>
            <a:br>
              <a:rPr lang="en-US" dirty="0" smtClean="0"/>
            </a:br>
            <a:r>
              <a:rPr lang="en-US" dirty="0" smtClean="0"/>
              <a:t>Or hesitating</a:t>
            </a:r>
            <a:br>
              <a:rPr lang="en-US" dirty="0" smtClean="0"/>
            </a:br>
            <a:r>
              <a:rPr lang="en-US" dirty="0" smtClean="0"/>
              <a:t>We must get wise, take no more lies</a:t>
            </a:r>
            <a:br>
              <a:rPr lang="en-US" dirty="0" smtClean="0"/>
            </a:br>
            <a:r>
              <a:rPr lang="en-US" dirty="0" smtClean="0"/>
              <a:t>And do it now now now</a:t>
            </a:r>
            <a:br>
              <a:rPr lang="en-US" dirty="0" smtClean="0"/>
            </a:br>
            <a:r>
              <a:rPr lang="en-US" dirty="0" smtClean="0"/>
              <a:t>We need to build a better future</a:t>
            </a:r>
            <a:br>
              <a:rPr lang="en-US" dirty="0" smtClean="0"/>
            </a:br>
            <a:r>
              <a:rPr lang="en-US" dirty="0" smtClean="0"/>
              <a:t>And we need to start right now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-Midas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77" r="-687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het </a:t>
            </a:r>
            <a:r>
              <a:rPr lang="en-US" dirty="0" err="1" smtClean="0"/>
              <a:t>broeikaseffect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planet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824" b="-8824"/>
          <a:stretch>
            <a:fillRect/>
          </a:stretch>
        </p:blipFill>
        <p:spPr>
          <a:xfrm>
            <a:off x="914400" y="1905000"/>
            <a:ext cx="77724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broeikaseffect</a:t>
            </a:r>
            <a:endParaRPr lang="en-US" dirty="0"/>
          </a:p>
        </p:txBody>
      </p:sp>
      <p:pic>
        <p:nvPicPr>
          <p:cNvPr id="4" name="Content Placeholder 3" descr="Broeikaseffectfil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356" r="-6356"/>
          <a:stretch>
            <a:fillRect/>
          </a:stretch>
        </p:blipFill>
        <p:spPr>
          <a:xfrm>
            <a:off x="381000" y="1676400"/>
            <a:ext cx="77724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Als</a:t>
            </a:r>
            <a:r>
              <a:rPr lang="en-US" sz="2400" dirty="0" smtClean="0"/>
              <a:t> de </a:t>
            </a:r>
            <a:r>
              <a:rPr lang="en-US" sz="2400" dirty="0" err="1" smtClean="0"/>
              <a:t>zon</a:t>
            </a:r>
            <a:r>
              <a:rPr lang="en-US" sz="2400" dirty="0" smtClean="0"/>
              <a:t> op de </a:t>
            </a:r>
            <a:r>
              <a:rPr lang="en-US" sz="2400" dirty="0" err="1" smtClean="0"/>
              <a:t>aarde</a:t>
            </a:r>
            <a:r>
              <a:rPr lang="en-US" sz="2400" dirty="0" smtClean="0"/>
              <a:t> </a:t>
            </a:r>
            <a:r>
              <a:rPr lang="en-US" sz="2400" dirty="0" err="1" smtClean="0"/>
              <a:t>schijnt</a:t>
            </a:r>
            <a:r>
              <a:rPr lang="en-US" sz="2400" dirty="0" smtClean="0"/>
              <a:t>,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de </a:t>
            </a:r>
            <a:r>
              <a:rPr lang="en-US" sz="2400" dirty="0" err="1" smtClean="0"/>
              <a:t>meeste</a:t>
            </a:r>
            <a:r>
              <a:rPr lang="en-US" sz="2400" dirty="0" smtClean="0"/>
              <a:t> </a:t>
            </a:r>
            <a:r>
              <a:rPr lang="en-US" sz="2400" dirty="0" err="1" smtClean="0"/>
              <a:t>zonnestralen</a:t>
            </a:r>
            <a:r>
              <a:rPr lang="en-US" sz="2400" dirty="0" smtClean="0"/>
              <a:t> </a:t>
            </a:r>
            <a:r>
              <a:rPr lang="en-US" sz="2400" dirty="0" err="1" smtClean="0"/>
              <a:t>terug</a:t>
            </a:r>
            <a:r>
              <a:rPr lang="en-US" sz="2400" dirty="0" smtClean="0"/>
              <a:t> </a:t>
            </a:r>
            <a:r>
              <a:rPr lang="en-US" sz="2400" dirty="0" err="1" smtClean="0"/>
              <a:t>gekaatst</a:t>
            </a:r>
            <a:r>
              <a:rPr lang="en-US" sz="2400" dirty="0" smtClean="0"/>
              <a:t> in de </a:t>
            </a:r>
            <a:r>
              <a:rPr lang="en-US" sz="2400" dirty="0" err="1" smtClean="0"/>
              <a:t>ruimte</a:t>
            </a:r>
            <a:r>
              <a:rPr lang="en-US" sz="2400" dirty="0" smtClean="0"/>
              <a:t>. </a:t>
            </a:r>
            <a:endParaRPr lang="en-US" dirty="0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5577" r="-557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Maar</a:t>
            </a:r>
            <a:r>
              <a:rPr lang="en-US" sz="2400" dirty="0" smtClean="0"/>
              <a:t> door </a:t>
            </a:r>
            <a:r>
              <a:rPr lang="en-US" sz="2400" dirty="0" err="1" smtClean="0"/>
              <a:t>téveel</a:t>
            </a:r>
            <a:r>
              <a:rPr lang="en-US" sz="2400" dirty="0" smtClean="0"/>
              <a:t> CO2 in de </a:t>
            </a:r>
            <a:r>
              <a:rPr lang="en-US" sz="2400" dirty="0" err="1" smtClean="0"/>
              <a:t>atmosfeer</a:t>
            </a:r>
            <a:r>
              <a:rPr lang="en-US" sz="2400" dirty="0" smtClean="0"/>
              <a:t>, </a:t>
            </a:r>
            <a:r>
              <a:rPr lang="en-US" sz="2400" dirty="0" err="1" smtClean="0"/>
              <a:t>heeft</a:t>
            </a:r>
            <a:r>
              <a:rPr lang="en-US" sz="2400" dirty="0" smtClean="0"/>
              <a:t> de </a:t>
            </a:r>
            <a:r>
              <a:rPr lang="en-US" sz="2400" dirty="0" err="1" smtClean="0"/>
              <a:t>aarde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‘ </a:t>
            </a:r>
            <a:r>
              <a:rPr lang="en-US" sz="2400" dirty="0" err="1" smtClean="0"/>
              <a:t>deken</a:t>
            </a:r>
            <a:r>
              <a:rPr lang="en-US" sz="2400" dirty="0" smtClean="0"/>
              <a:t> ‘ </a:t>
            </a:r>
            <a:r>
              <a:rPr lang="en-US" sz="2400" dirty="0" err="1" smtClean="0"/>
              <a:t>rond</a:t>
            </a:r>
            <a:r>
              <a:rPr lang="en-US" sz="2400" dirty="0" smtClean="0"/>
              <a:t> </a:t>
            </a:r>
            <a:r>
              <a:rPr lang="en-US" sz="2400" dirty="0" err="1" smtClean="0"/>
              <a:t>zich</a:t>
            </a:r>
            <a:r>
              <a:rPr lang="en-US" sz="2400" dirty="0" smtClean="0"/>
              <a:t> </a:t>
            </a:r>
            <a:r>
              <a:rPr lang="en-US" sz="2400" dirty="0" err="1" smtClean="0"/>
              <a:t>gekregen</a:t>
            </a:r>
            <a:r>
              <a:rPr lang="en-US" sz="2400" dirty="0" smtClean="0"/>
              <a:t>, </a:t>
            </a:r>
            <a:r>
              <a:rPr lang="en-US" sz="2400" dirty="0" err="1" smtClean="0"/>
              <a:t>zodat</a:t>
            </a:r>
            <a:r>
              <a:rPr lang="en-US" sz="2400" dirty="0" smtClean="0"/>
              <a:t> de </a:t>
            </a:r>
            <a:r>
              <a:rPr lang="en-US" sz="2400" dirty="0" err="1" smtClean="0"/>
              <a:t>teruggekaatste</a:t>
            </a:r>
            <a:r>
              <a:rPr lang="en-US" sz="2400" dirty="0" smtClean="0"/>
              <a:t> </a:t>
            </a:r>
            <a:r>
              <a:rPr lang="en-US" sz="2400" dirty="0" err="1" smtClean="0"/>
              <a:t>zonnestralen</a:t>
            </a:r>
            <a:r>
              <a:rPr lang="en-US" sz="2400" dirty="0" smtClean="0"/>
              <a:t> op </a:t>
            </a:r>
            <a:r>
              <a:rPr lang="en-US" sz="2400" dirty="0" err="1" smtClean="0"/>
              <a:t>aarde</a:t>
            </a:r>
            <a:r>
              <a:rPr lang="en-US" sz="2400" dirty="0" smtClean="0"/>
              <a:t> </a:t>
            </a:r>
            <a:r>
              <a:rPr lang="en-US" sz="2400" dirty="0" err="1" smtClean="0"/>
              <a:t>blijven</a:t>
            </a:r>
            <a:r>
              <a:rPr lang="en-US" sz="2400" dirty="0" smtClean="0"/>
              <a:t> </a:t>
            </a:r>
            <a:r>
              <a:rPr lang="en-US" sz="2400" dirty="0" err="1" smtClean="0"/>
              <a:t>hangen</a:t>
            </a:r>
            <a:r>
              <a:rPr lang="en-US" sz="2400" dirty="0" smtClean="0"/>
              <a:t>. </a:t>
            </a:r>
            <a:r>
              <a:rPr lang="en-US" sz="2400" dirty="0" err="1" smtClean="0"/>
              <a:t>Zo</a:t>
            </a:r>
            <a:r>
              <a:rPr lang="en-US" sz="2400" dirty="0" smtClean="0"/>
              <a:t> </a:t>
            </a:r>
            <a:r>
              <a:rPr lang="en-US" sz="2400" dirty="0" err="1" smtClean="0"/>
              <a:t>wordt</a:t>
            </a:r>
            <a:r>
              <a:rPr lang="en-US" sz="2400" dirty="0" smtClean="0"/>
              <a:t> het warmer. </a:t>
            </a:r>
            <a:endParaRPr lang="en-US" sz="2400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705" r="-3705"/>
          <a:stretch>
            <a:fillRect/>
          </a:stretch>
        </p:blipFill>
        <p:spPr>
          <a:xfrm>
            <a:off x="914400" y="2286000"/>
            <a:ext cx="7772400" cy="4070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597</TotalTime>
  <Words>900</Words>
  <Application>Microsoft Macintosh PowerPoint</Application>
  <PresentationFormat>On-screen Show (4:3)</PresentationFormat>
  <Paragraphs>61</Paragraphs>
  <Slides>49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Metro</vt:lpstr>
      <vt:lpstr>Het klimaat en koning Midas</vt:lpstr>
      <vt:lpstr>Het verhaal van koning Midas</vt:lpstr>
      <vt:lpstr>Slide 3</vt:lpstr>
      <vt:lpstr>Slide 4</vt:lpstr>
      <vt:lpstr>Slide 5</vt:lpstr>
      <vt:lpstr>Wat is het broeikaseffect?</vt:lpstr>
      <vt:lpstr>Het broeikaseffect</vt:lpstr>
      <vt:lpstr>Als de zon op de aarde schijnt, worden de meeste zonnestralen terug gekaatst in de ruimte. </vt:lpstr>
      <vt:lpstr>Maar door téveel CO2 in de atmosfeer, heeft de aarde een ‘ deken ‘ rond zich gekregen, zodat de teruggekaatste zonnestralen op aarde blijven hangen. Zo wordt het warmer. </vt:lpstr>
      <vt:lpstr>Wat gebeurt er als onze aarde warmer wordt? </vt:lpstr>
      <vt:lpstr>Het ijs op de Noordpool en op de zuidpool begint te smelten. </vt:lpstr>
      <vt:lpstr>Ijsberen kunnen niet meer goed rusten op het ijs, omdat al het ijs smelt. </vt:lpstr>
      <vt:lpstr>Meer orkanen</vt:lpstr>
      <vt:lpstr>Te droog: het regent té weinig</vt:lpstr>
      <vt:lpstr>Januari 2019: hittegolf Australië : vleermuizen vallen dood uit de bomen. </vt:lpstr>
      <vt:lpstr>Of het regent téveel : meer overstromingen</vt:lpstr>
      <vt:lpstr>Té warm in de zomer : hittegolven</vt:lpstr>
      <vt:lpstr>Té koud in de winter</vt:lpstr>
      <vt:lpstr>Waardoor komt er CO2 in de lucht zodat de deken rond de aarde dikker wordt?  </vt:lpstr>
      <vt:lpstr>Door verbranding van fossiele brandstoffen. </vt:lpstr>
      <vt:lpstr>Fossiele brandstoffen waren vroeger ook diertjes en plantjes. </vt:lpstr>
      <vt:lpstr>AARDOLIE en AARDGAS waren lang geleden piepkleine plantjes en visjes die in zee leefden ( plankton). </vt:lpstr>
      <vt:lpstr>Als je fossiele brandstoffen verbrandt, komt er veel CO2 in de lucht. </vt:lpstr>
      <vt:lpstr>Maar de mensen halen de steenkool, de aardolie en het aardgas uit de grond of uit de bodem onder de zee. </vt:lpstr>
      <vt:lpstr>Uit de aardolie halen ze benzine, kerosine, gas enz…</vt:lpstr>
      <vt:lpstr>CO2 door verbranding van benzine, kerosine, stookolie…</vt:lpstr>
      <vt:lpstr>Ook CO2 in de centrales die onze elektriciteit maken = centrales op gas of op steenkool.  </vt:lpstr>
      <vt:lpstr>Met steenkool of gas, verwarmt men water. Het water verandert in STOOM of DAMP en deze stoom is zo sterk dat ze een turbine laat draaien. </vt:lpstr>
      <vt:lpstr>De stoom laat een turbine draaien (net zoals een windmolentje)</vt:lpstr>
      <vt:lpstr>Doordat de turbine draait, begint een generator te draaien en deze maakt van deze mechanische energie elektriciteit. Zo hebben wij elektriciteit.</vt:lpstr>
      <vt:lpstr>Maar door de schoorstenen van de gas- en steenkoolcentrales ontsnapt CO2. </vt:lpstr>
      <vt:lpstr>Wat zouden we dus kunnen doen om minder CO2-uitstoot te hebben? </vt:lpstr>
      <vt:lpstr>Auto’s vervangen door: </vt:lpstr>
      <vt:lpstr>Op reis gaan met het vliegtuig vervangen door: op reis gaan met de TGV, of minder ver reizen of in de toekomst: vliegtuigen met zonnepanelen? </vt:lpstr>
      <vt:lpstr>GROTE CONTAINERSCHEPEN DIE AL ONZE PRODUCTEN UIT VERRE LANDEN BRENGEN VERVANGEN DOOR : lokale producten te kopen (komt niet uit verre landen) + tweedehands producten).  </vt:lpstr>
      <vt:lpstr>Elektriciteit uit gas- of steenkoolcentrales vervangen door: </vt:lpstr>
      <vt:lpstr>Ook is er nog een ander broeikasgas dat de deken rond de aarde dikker maakt : methaan. Methaan komt uit de boertjes en de scheetjes van vee: koeien, schapen, geiten, varkens… (bij de koeien komt er meest methaan vrij…)</vt:lpstr>
      <vt:lpstr>Wat zou je hieraan kunnen doen? Minder vlees eten of vegetarisch worden (dan moet je wel véél boontjes, erwtjes en nootjes eten!)</vt:lpstr>
      <vt:lpstr>Klimaatakkoord van Parijs: we moeten iets doen! </vt:lpstr>
      <vt:lpstr>Onze Belgische regering doet niet genoeg.</vt:lpstr>
      <vt:lpstr>Greta Thunberg uit Zweden</vt:lpstr>
      <vt:lpstr>Bosbranden Zweden.</vt:lpstr>
      <vt:lpstr>Anuna en Kyra roepen op om te spijbelen op 5 januari </vt:lpstr>
      <vt:lpstr>10 jan : 3000 spijbelende scholieren in Brussel</vt:lpstr>
      <vt:lpstr>17 januari : 12500 jongeren</vt:lpstr>
      <vt:lpstr>24 januari: 35.000 jongeren</vt:lpstr>
      <vt:lpstr>En 2000 kinderen onder de stadshal in Gent! </vt:lpstr>
      <vt:lpstr>SING FOR THE CLIMATE: DO IT NOW.</vt:lpstr>
      <vt:lpstr>Slide 49</vt:lpstr>
    </vt:vector>
  </TitlesOfParts>
  <Company>KTA De Lindenlei 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klimaat en koning Midas</dc:title>
  <dc:creator>Gebruiker Office 2004 Test Drive</dc:creator>
  <cp:lastModifiedBy>Gebruiker Office 2004 Test Drive</cp:lastModifiedBy>
  <cp:revision>2</cp:revision>
  <dcterms:created xsi:type="dcterms:W3CDTF">2019-02-05T21:22:06Z</dcterms:created>
  <dcterms:modified xsi:type="dcterms:W3CDTF">2019-02-05T22:21:51Z</dcterms:modified>
</cp:coreProperties>
</file>